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 Hasensperling" initials="SH" lastIdx="2" clrIdx="0">
    <p:extLst>
      <p:ext uri="{19B8F6BF-5375-455C-9EA6-DF929625EA0E}">
        <p15:presenceInfo xmlns:p15="http://schemas.microsoft.com/office/powerpoint/2012/main" userId="bf930d82e39a54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0T12:11:42.491" idx="2">
    <p:pos x="3042" y="1494"/>
    <p:text>Es para Alfa Laval, para CCU hay que eliminar esto...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10T12:11:23.464" idx="1">
    <p:pos x="10" y="10"/>
    <p:text>Esto es mas para Alfa Laval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0ACBF-FEE4-475A-99A6-9198A97EE64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5F289-CCCE-4F31-92BF-D2F4858CA65B}">
      <dgm:prSet/>
      <dgm:spPr/>
      <dgm:t>
        <a:bodyPr/>
        <a:lstStyle/>
        <a:p>
          <a:r>
            <a:rPr lang="es-CL" dirty="0"/>
            <a:t>Somos una colaboración Interdisciplinaria de Ingeniería</a:t>
          </a:r>
          <a:endParaRPr lang="en-US" dirty="0"/>
        </a:p>
      </dgm:t>
    </dgm:pt>
    <dgm:pt modelId="{F848F455-A755-47D3-848D-AFA69825A90A}" type="parTrans" cxnId="{BE8CFCC4-E622-41D2-934B-839117CC8F73}">
      <dgm:prSet/>
      <dgm:spPr/>
      <dgm:t>
        <a:bodyPr/>
        <a:lstStyle/>
        <a:p>
          <a:endParaRPr lang="en-US"/>
        </a:p>
      </dgm:t>
    </dgm:pt>
    <dgm:pt modelId="{CC163208-D743-43D6-A44D-167367E48F45}" type="sibTrans" cxnId="{BE8CFCC4-E622-41D2-934B-839117CC8F73}">
      <dgm:prSet/>
      <dgm:spPr/>
      <dgm:t>
        <a:bodyPr/>
        <a:lstStyle/>
        <a:p>
          <a:endParaRPr lang="en-US"/>
        </a:p>
      </dgm:t>
    </dgm:pt>
    <dgm:pt modelId="{C3660995-4A5F-40B7-89DA-E4C0369DED53}">
      <dgm:prSet/>
      <dgm:spPr/>
      <dgm:t>
        <a:bodyPr/>
        <a:lstStyle/>
        <a:p>
          <a:r>
            <a:rPr lang="es-CL" noProof="0" dirty="0"/>
            <a:t>Proceso</a:t>
          </a:r>
        </a:p>
      </dgm:t>
    </dgm:pt>
    <dgm:pt modelId="{1288301D-D60D-4FCE-AD4F-11E800FC8090}" type="parTrans" cxnId="{EEEC8C66-ED2B-4EDA-AF6D-F75F04636B34}">
      <dgm:prSet/>
      <dgm:spPr/>
      <dgm:t>
        <a:bodyPr/>
        <a:lstStyle/>
        <a:p>
          <a:endParaRPr lang="en-US"/>
        </a:p>
      </dgm:t>
    </dgm:pt>
    <dgm:pt modelId="{A70358BC-1C0A-4DC7-ACD7-D6967E52B305}" type="sibTrans" cxnId="{EEEC8C66-ED2B-4EDA-AF6D-F75F04636B34}">
      <dgm:prSet/>
      <dgm:spPr/>
      <dgm:t>
        <a:bodyPr/>
        <a:lstStyle/>
        <a:p>
          <a:endParaRPr lang="en-US"/>
        </a:p>
      </dgm:t>
    </dgm:pt>
    <dgm:pt modelId="{87E42B5E-4BE4-4BEE-B006-EC4D20186DB8}">
      <dgm:prSet/>
      <dgm:spPr/>
      <dgm:t>
        <a:bodyPr/>
        <a:lstStyle/>
        <a:p>
          <a:r>
            <a:rPr lang="es-CL" noProof="0" dirty="0"/>
            <a:t>Automatización</a:t>
          </a:r>
        </a:p>
      </dgm:t>
    </dgm:pt>
    <dgm:pt modelId="{2544A7FE-A625-4553-80C2-790969349DB7}" type="parTrans" cxnId="{1F9E304F-5F46-40A2-9E0B-A7AE1C3A9CB8}">
      <dgm:prSet/>
      <dgm:spPr/>
      <dgm:t>
        <a:bodyPr/>
        <a:lstStyle/>
        <a:p>
          <a:endParaRPr lang="en-US"/>
        </a:p>
      </dgm:t>
    </dgm:pt>
    <dgm:pt modelId="{25B2DF69-50BF-48C3-B665-A732E8F9A8EE}" type="sibTrans" cxnId="{1F9E304F-5F46-40A2-9E0B-A7AE1C3A9CB8}">
      <dgm:prSet/>
      <dgm:spPr/>
      <dgm:t>
        <a:bodyPr/>
        <a:lstStyle/>
        <a:p>
          <a:endParaRPr lang="en-US"/>
        </a:p>
      </dgm:t>
    </dgm:pt>
    <dgm:pt modelId="{CF61A9E7-F517-4B41-8274-ECE388FBF304}">
      <dgm:prSet/>
      <dgm:spPr/>
      <dgm:t>
        <a:bodyPr/>
        <a:lstStyle/>
        <a:p>
          <a:r>
            <a:rPr lang="es-CL" dirty="0"/>
            <a:t>Ingeniería</a:t>
          </a:r>
          <a:endParaRPr lang="en-US" dirty="0"/>
        </a:p>
      </dgm:t>
    </dgm:pt>
    <dgm:pt modelId="{26AE41BA-455F-41A5-B3F5-03E22953B2B9}" type="parTrans" cxnId="{E69D3C45-128A-4EBA-9C60-6CBAE6A44715}">
      <dgm:prSet/>
      <dgm:spPr/>
      <dgm:t>
        <a:bodyPr/>
        <a:lstStyle/>
        <a:p>
          <a:endParaRPr lang="en-US"/>
        </a:p>
      </dgm:t>
    </dgm:pt>
    <dgm:pt modelId="{9872AA36-D3FE-4601-B4D3-A8A28321695A}" type="sibTrans" cxnId="{E69D3C45-128A-4EBA-9C60-6CBAE6A44715}">
      <dgm:prSet/>
      <dgm:spPr/>
      <dgm:t>
        <a:bodyPr/>
        <a:lstStyle/>
        <a:p>
          <a:endParaRPr lang="en-US"/>
        </a:p>
      </dgm:t>
    </dgm:pt>
    <dgm:pt modelId="{9953256F-2BB9-4CB7-A1D7-98913763A2E2}" type="pres">
      <dgm:prSet presAssocID="{F390ACBF-FEE4-475A-99A6-9198A97EE646}" presName="vert0" presStyleCnt="0">
        <dgm:presLayoutVars>
          <dgm:dir/>
          <dgm:animOne val="branch"/>
          <dgm:animLvl val="lvl"/>
        </dgm:presLayoutVars>
      </dgm:prSet>
      <dgm:spPr/>
    </dgm:pt>
    <dgm:pt modelId="{F72D9217-DC7E-4C00-8998-B15F470F7D46}" type="pres">
      <dgm:prSet presAssocID="{75C5F289-CCCE-4F31-92BF-D2F4858CA65B}" presName="thickLine" presStyleLbl="alignNode1" presStyleIdx="0" presStyleCnt="1"/>
      <dgm:spPr/>
    </dgm:pt>
    <dgm:pt modelId="{45F8F4AC-1A0A-498D-933F-8163F750769F}" type="pres">
      <dgm:prSet presAssocID="{75C5F289-CCCE-4F31-92BF-D2F4858CA65B}" presName="horz1" presStyleCnt="0"/>
      <dgm:spPr/>
    </dgm:pt>
    <dgm:pt modelId="{E79E8A4B-9881-467A-BC5A-8306F7CD20AE}" type="pres">
      <dgm:prSet presAssocID="{75C5F289-CCCE-4F31-92BF-D2F4858CA65B}" presName="tx1" presStyleLbl="revTx" presStyleIdx="0" presStyleCnt="4" custScaleX="239925"/>
      <dgm:spPr/>
    </dgm:pt>
    <dgm:pt modelId="{8F9C6613-638D-4C67-9DF9-35B1A14F5B8A}" type="pres">
      <dgm:prSet presAssocID="{75C5F289-CCCE-4F31-92BF-D2F4858CA65B}" presName="vert1" presStyleCnt="0"/>
      <dgm:spPr/>
    </dgm:pt>
    <dgm:pt modelId="{06285057-18CC-46F6-8B8B-54D4A410D5CD}" type="pres">
      <dgm:prSet presAssocID="{C3660995-4A5F-40B7-89DA-E4C0369DED53}" presName="vertSpace2a" presStyleCnt="0"/>
      <dgm:spPr/>
    </dgm:pt>
    <dgm:pt modelId="{3B71833F-B4CE-43FA-95D6-CEC549A2EB01}" type="pres">
      <dgm:prSet presAssocID="{C3660995-4A5F-40B7-89DA-E4C0369DED53}" presName="horz2" presStyleCnt="0"/>
      <dgm:spPr/>
    </dgm:pt>
    <dgm:pt modelId="{D69DB5B0-A9FC-4976-8C70-34FF568C5E3C}" type="pres">
      <dgm:prSet presAssocID="{C3660995-4A5F-40B7-89DA-E4C0369DED53}" presName="horzSpace2" presStyleCnt="0"/>
      <dgm:spPr/>
    </dgm:pt>
    <dgm:pt modelId="{8B38FA06-0BC9-44C9-BCF8-DBEBCDC6711F}" type="pres">
      <dgm:prSet presAssocID="{C3660995-4A5F-40B7-89DA-E4C0369DED53}" presName="tx2" presStyleLbl="revTx" presStyleIdx="1" presStyleCnt="4"/>
      <dgm:spPr/>
    </dgm:pt>
    <dgm:pt modelId="{962978A1-2CDD-41A4-806C-8FA847A57EA9}" type="pres">
      <dgm:prSet presAssocID="{C3660995-4A5F-40B7-89DA-E4C0369DED53}" presName="vert2" presStyleCnt="0"/>
      <dgm:spPr/>
    </dgm:pt>
    <dgm:pt modelId="{44B7546A-1273-4957-A0C0-B2841E46C26F}" type="pres">
      <dgm:prSet presAssocID="{C3660995-4A5F-40B7-89DA-E4C0369DED53}" presName="thinLine2b" presStyleLbl="callout" presStyleIdx="0" presStyleCnt="3"/>
      <dgm:spPr/>
    </dgm:pt>
    <dgm:pt modelId="{96599558-28FE-4E23-84C5-E8AD3BD5D0C5}" type="pres">
      <dgm:prSet presAssocID="{C3660995-4A5F-40B7-89DA-E4C0369DED53}" presName="vertSpace2b" presStyleCnt="0"/>
      <dgm:spPr/>
    </dgm:pt>
    <dgm:pt modelId="{254C4ECD-2E41-492B-A672-E5D2B3F127BA}" type="pres">
      <dgm:prSet presAssocID="{87E42B5E-4BE4-4BEE-B006-EC4D20186DB8}" presName="horz2" presStyleCnt="0"/>
      <dgm:spPr/>
    </dgm:pt>
    <dgm:pt modelId="{E095179F-2203-4EC2-AF7C-CC26E05AE601}" type="pres">
      <dgm:prSet presAssocID="{87E42B5E-4BE4-4BEE-B006-EC4D20186DB8}" presName="horzSpace2" presStyleCnt="0"/>
      <dgm:spPr/>
    </dgm:pt>
    <dgm:pt modelId="{9BCB7BF7-C86E-451B-A079-7F1D8D2643AC}" type="pres">
      <dgm:prSet presAssocID="{87E42B5E-4BE4-4BEE-B006-EC4D20186DB8}" presName="tx2" presStyleLbl="revTx" presStyleIdx="2" presStyleCnt="4"/>
      <dgm:spPr/>
    </dgm:pt>
    <dgm:pt modelId="{9ADC2B1A-DC62-46E9-A1E2-FEC0323FEA1F}" type="pres">
      <dgm:prSet presAssocID="{87E42B5E-4BE4-4BEE-B006-EC4D20186DB8}" presName="vert2" presStyleCnt="0"/>
      <dgm:spPr/>
    </dgm:pt>
    <dgm:pt modelId="{B05C3991-2C3F-4029-8D77-9D57093FDAB2}" type="pres">
      <dgm:prSet presAssocID="{87E42B5E-4BE4-4BEE-B006-EC4D20186DB8}" presName="thinLine2b" presStyleLbl="callout" presStyleIdx="1" presStyleCnt="3"/>
      <dgm:spPr/>
    </dgm:pt>
    <dgm:pt modelId="{2616ADC8-5AA3-49C0-8634-86E5A392C94E}" type="pres">
      <dgm:prSet presAssocID="{87E42B5E-4BE4-4BEE-B006-EC4D20186DB8}" presName="vertSpace2b" presStyleCnt="0"/>
      <dgm:spPr/>
    </dgm:pt>
    <dgm:pt modelId="{B83C1866-6E96-4BB5-90F6-591AC3B16706}" type="pres">
      <dgm:prSet presAssocID="{CF61A9E7-F517-4B41-8274-ECE388FBF304}" presName="horz2" presStyleCnt="0"/>
      <dgm:spPr/>
    </dgm:pt>
    <dgm:pt modelId="{2BA71112-671A-4D0E-801F-C3F8E66C674F}" type="pres">
      <dgm:prSet presAssocID="{CF61A9E7-F517-4B41-8274-ECE388FBF304}" presName="horzSpace2" presStyleCnt="0"/>
      <dgm:spPr/>
    </dgm:pt>
    <dgm:pt modelId="{104128A2-8294-417E-82B5-58C1ED62F4E7}" type="pres">
      <dgm:prSet presAssocID="{CF61A9E7-F517-4B41-8274-ECE388FBF304}" presName="tx2" presStyleLbl="revTx" presStyleIdx="3" presStyleCnt="4"/>
      <dgm:spPr/>
    </dgm:pt>
    <dgm:pt modelId="{B11FDC30-DAEA-4EB4-925C-FB4356FCBB50}" type="pres">
      <dgm:prSet presAssocID="{CF61A9E7-F517-4B41-8274-ECE388FBF304}" presName="vert2" presStyleCnt="0"/>
      <dgm:spPr/>
    </dgm:pt>
    <dgm:pt modelId="{3A88C32E-0FE8-4926-B8C1-1D63290DEC4B}" type="pres">
      <dgm:prSet presAssocID="{CF61A9E7-F517-4B41-8274-ECE388FBF304}" presName="thinLine2b" presStyleLbl="callout" presStyleIdx="2" presStyleCnt="3"/>
      <dgm:spPr/>
    </dgm:pt>
    <dgm:pt modelId="{05582AB1-5A3E-45A6-93BD-FBCBCB81CF2E}" type="pres">
      <dgm:prSet presAssocID="{CF61A9E7-F517-4B41-8274-ECE388FBF304}" presName="vertSpace2b" presStyleCnt="0"/>
      <dgm:spPr/>
    </dgm:pt>
  </dgm:ptLst>
  <dgm:cxnLst>
    <dgm:cxn modelId="{5E8C1327-19AE-4546-AACD-F38C6A2B5162}" type="presOf" srcId="{F390ACBF-FEE4-475A-99A6-9198A97EE646}" destId="{9953256F-2BB9-4CB7-A1D7-98913763A2E2}" srcOrd="0" destOrd="0" presId="urn:microsoft.com/office/officeart/2008/layout/LinedList"/>
    <dgm:cxn modelId="{B86E9D63-30A3-4DED-BDB5-7812C32934B4}" type="presOf" srcId="{75C5F289-CCCE-4F31-92BF-D2F4858CA65B}" destId="{E79E8A4B-9881-467A-BC5A-8306F7CD20AE}" srcOrd="0" destOrd="0" presId="urn:microsoft.com/office/officeart/2008/layout/LinedList"/>
    <dgm:cxn modelId="{E69D3C45-128A-4EBA-9C60-6CBAE6A44715}" srcId="{75C5F289-CCCE-4F31-92BF-D2F4858CA65B}" destId="{CF61A9E7-F517-4B41-8274-ECE388FBF304}" srcOrd="2" destOrd="0" parTransId="{26AE41BA-455F-41A5-B3F5-03E22953B2B9}" sibTransId="{9872AA36-D3FE-4601-B4D3-A8A28321695A}"/>
    <dgm:cxn modelId="{EEEC8C66-ED2B-4EDA-AF6D-F75F04636B34}" srcId="{75C5F289-CCCE-4F31-92BF-D2F4858CA65B}" destId="{C3660995-4A5F-40B7-89DA-E4C0369DED53}" srcOrd="0" destOrd="0" parTransId="{1288301D-D60D-4FCE-AD4F-11E800FC8090}" sibTransId="{A70358BC-1C0A-4DC7-ACD7-D6967E52B305}"/>
    <dgm:cxn modelId="{1F9E304F-5F46-40A2-9E0B-A7AE1C3A9CB8}" srcId="{75C5F289-CCCE-4F31-92BF-D2F4858CA65B}" destId="{87E42B5E-4BE4-4BEE-B006-EC4D20186DB8}" srcOrd="1" destOrd="0" parTransId="{2544A7FE-A625-4553-80C2-790969349DB7}" sibTransId="{25B2DF69-50BF-48C3-B665-A732E8F9A8EE}"/>
    <dgm:cxn modelId="{A6F8E5A7-BD3B-481C-9210-DC8856E22238}" type="presOf" srcId="{87E42B5E-4BE4-4BEE-B006-EC4D20186DB8}" destId="{9BCB7BF7-C86E-451B-A079-7F1D8D2643AC}" srcOrd="0" destOrd="0" presId="urn:microsoft.com/office/officeart/2008/layout/LinedList"/>
    <dgm:cxn modelId="{10CA7CC0-0286-4E76-A630-50DB8CDB55D9}" type="presOf" srcId="{CF61A9E7-F517-4B41-8274-ECE388FBF304}" destId="{104128A2-8294-417E-82B5-58C1ED62F4E7}" srcOrd="0" destOrd="0" presId="urn:microsoft.com/office/officeart/2008/layout/LinedList"/>
    <dgm:cxn modelId="{BE8CFCC4-E622-41D2-934B-839117CC8F73}" srcId="{F390ACBF-FEE4-475A-99A6-9198A97EE646}" destId="{75C5F289-CCCE-4F31-92BF-D2F4858CA65B}" srcOrd="0" destOrd="0" parTransId="{F848F455-A755-47D3-848D-AFA69825A90A}" sibTransId="{CC163208-D743-43D6-A44D-167367E48F45}"/>
    <dgm:cxn modelId="{A7D433C9-21A9-42E9-AF94-49BEBB35F729}" type="presOf" srcId="{C3660995-4A5F-40B7-89DA-E4C0369DED53}" destId="{8B38FA06-0BC9-44C9-BCF8-DBEBCDC6711F}" srcOrd="0" destOrd="0" presId="urn:microsoft.com/office/officeart/2008/layout/LinedList"/>
    <dgm:cxn modelId="{2F84B2EA-62E8-42B4-BE71-1659BDF2DF9C}" type="presParOf" srcId="{9953256F-2BB9-4CB7-A1D7-98913763A2E2}" destId="{F72D9217-DC7E-4C00-8998-B15F470F7D46}" srcOrd="0" destOrd="0" presId="urn:microsoft.com/office/officeart/2008/layout/LinedList"/>
    <dgm:cxn modelId="{5A348497-D001-4C31-9ABB-DAE40A5342A5}" type="presParOf" srcId="{9953256F-2BB9-4CB7-A1D7-98913763A2E2}" destId="{45F8F4AC-1A0A-498D-933F-8163F750769F}" srcOrd="1" destOrd="0" presId="urn:microsoft.com/office/officeart/2008/layout/LinedList"/>
    <dgm:cxn modelId="{126AFE83-2F8C-4686-9EB8-910DB38DFE8C}" type="presParOf" srcId="{45F8F4AC-1A0A-498D-933F-8163F750769F}" destId="{E79E8A4B-9881-467A-BC5A-8306F7CD20AE}" srcOrd="0" destOrd="0" presId="urn:microsoft.com/office/officeart/2008/layout/LinedList"/>
    <dgm:cxn modelId="{0506451B-1FF8-4AF1-9E7B-2E8659F680BD}" type="presParOf" srcId="{45F8F4AC-1A0A-498D-933F-8163F750769F}" destId="{8F9C6613-638D-4C67-9DF9-35B1A14F5B8A}" srcOrd="1" destOrd="0" presId="urn:microsoft.com/office/officeart/2008/layout/LinedList"/>
    <dgm:cxn modelId="{1E3F6736-3037-41F8-A8EE-635C044CC309}" type="presParOf" srcId="{8F9C6613-638D-4C67-9DF9-35B1A14F5B8A}" destId="{06285057-18CC-46F6-8B8B-54D4A410D5CD}" srcOrd="0" destOrd="0" presId="urn:microsoft.com/office/officeart/2008/layout/LinedList"/>
    <dgm:cxn modelId="{D1161628-A389-41B0-9334-F603BAC06F6A}" type="presParOf" srcId="{8F9C6613-638D-4C67-9DF9-35B1A14F5B8A}" destId="{3B71833F-B4CE-43FA-95D6-CEC549A2EB01}" srcOrd="1" destOrd="0" presId="urn:microsoft.com/office/officeart/2008/layout/LinedList"/>
    <dgm:cxn modelId="{B2114972-2788-499D-BD32-596D395ED01F}" type="presParOf" srcId="{3B71833F-B4CE-43FA-95D6-CEC549A2EB01}" destId="{D69DB5B0-A9FC-4976-8C70-34FF568C5E3C}" srcOrd="0" destOrd="0" presId="urn:microsoft.com/office/officeart/2008/layout/LinedList"/>
    <dgm:cxn modelId="{DA7BE46F-81E8-49DD-BADF-87217A38EBC1}" type="presParOf" srcId="{3B71833F-B4CE-43FA-95D6-CEC549A2EB01}" destId="{8B38FA06-0BC9-44C9-BCF8-DBEBCDC6711F}" srcOrd="1" destOrd="0" presId="urn:microsoft.com/office/officeart/2008/layout/LinedList"/>
    <dgm:cxn modelId="{0F7F185A-E9E1-4CBC-B732-2427C31E18AC}" type="presParOf" srcId="{3B71833F-B4CE-43FA-95D6-CEC549A2EB01}" destId="{962978A1-2CDD-41A4-806C-8FA847A57EA9}" srcOrd="2" destOrd="0" presId="urn:microsoft.com/office/officeart/2008/layout/LinedList"/>
    <dgm:cxn modelId="{79F94517-846C-4F5A-998D-1CC9AF2EB106}" type="presParOf" srcId="{8F9C6613-638D-4C67-9DF9-35B1A14F5B8A}" destId="{44B7546A-1273-4957-A0C0-B2841E46C26F}" srcOrd="2" destOrd="0" presId="urn:microsoft.com/office/officeart/2008/layout/LinedList"/>
    <dgm:cxn modelId="{BCDAE9DE-0154-447B-962A-715F80B3031C}" type="presParOf" srcId="{8F9C6613-638D-4C67-9DF9-35B1A14F5B8A}" destId="{96599558-28FE-4E23-84C5-E8AD3BD5D0C5}" srcOrd="3" destOrd="0" presId="urn:microsoft.com/office/officeart/2008/layout/LinedList"/>
    <dgm:cxn modelId="{76A593F5-D1A3-415D-A205-D79115B392C5}" type="presParOf" srcId="{8F9C6613-638D-4C67-9DF9-35B1A14F5B8A}" destId="{254C4ECD-2E41-492B-A672-E5D2B3F127BA}" srcOrd="4" destOrd="0" presId="urn:microsoft.com/office/officeart/2008/layout/LinedList"/>
    <dgm:cxn modelId="{8F0F4DA4-ACA9-40BD-8A6E-366351F68EF7}" type="presParOf" srcId="{254C4ECD-2E41-492B-A672-E5D2B3F127BA}" destId="{E095179F-2203-4EC2-AF7C-CC26E05AE601}" srcOrd="0" destOrd="0" presId="urn:microsoft.com/office/officeart/2008/layout/LinedList"/>
    <dgm:cxn modelId="{0A6904A9-7218-482C-8ADB-E44E6D8D1E4F}" type="presParOf" srcId="{254C4ECD-2E41-492B-A672-E5D2B3F127BA}" destId="{9BCB7BF7-C86E-451B-A079-7F1D8D2643AC}" srcOrd="1" destOrd="0" presId="urn:microsoft.com/office/officeart/2008/layout/LinedList"/>
    <dgm:cxn modelId="{CE532DA9-090D-4962-89CD-01327ACBA05F}" type="presParOf" srcId="{254C4ECD-2E41-492B-A672-E5D2B3F127BA}" destId="{9ADC2B1A-DC62-46E9-A1E2-FEC0323FEA1F}" srcOrd="2" destOrd="0" presId="urn:microsoft.com/office/officeart/2008/layout/LinedList"/>
    <dgm:cxn modelId="{B37CFE91-3286-44CE-8D57-EAF4677C5480}" type="presParOf" srcId="{8F9C6613-638D-4C67-9DF9-35B1A14F5B8A}" destId="{B05C3991-2C3F-4029-8D77-9D57093FDAB2}" srcOrd="5" destOrd="0" presId="urn:microsoft.com/office/officeart/2008/layout/LinedList"/>
    <dgm:cxn modelId="{AB62D0E1-87C4-4EC8-8CA4-F509B147B6D7}" type="presParOf" srcId="{8F9C6613-638D-4C67-9DF9-35B1A14F5B8A}" destId="{2616ADC8-5AA3-49C0-8634-86E5A392C94E}" srcOrd="6" destOrd="0" presId="urn:microsoft.com/office/officeart/2008/layout/LinedList"/>
    <dgm:cxn modelId="{2E799D6C-2BD7-43A2-B5E8-EF23BB31A927}" type="presParOf" srcId="{8F9C6613-638D-4C67-9DF9-35B1A14F5B8A}" destId="{B83C1866-6E96-4BB5-90F6-591AC3B16706}" srcOrd="7" destOrd="0" presId="urn:microsoft.com/office/officeart/2008/layout/LinedList"/>
    <dgm:cxn modelId="{12D99820-1755-46DF-8333-C28A18F728F8}" type="presParOf" srcId="{B83C1866-6E96-4BB5-90F6-591AC3B16706}" destId="{2BA71112-671A-4D0E-801F-C3F8E66C674F}" srcOrd="0" destOrd="0" presId="urn:microsoft.com/office/officeart/2008/layout/LinedList"/>
    <dgm:cxn modelId="{3BD1FC2F-4074-4183-AAFF-EC764876DB32}" type="presParOf" srcId="{B83C1866-6E96-4BB5-90F6-591AC3B16706}" destId="{104128A2-8294-417E-82B5-58C1ED62F4E7}" srcOrd="1" destOrd="0" presId="urn:microsoft.com/office/officeart/2008/layout/LinedList"/>
    <dgm:cxn modelId="{63E8C149-2C4C-4E17-BD78-1295CA7E2F04}" type="presParOf" srcId="{B83C1866-6E96-4BB5-90F6-591AC3B16706}" destId="{B11FDC30-DAEA-4EB4-925C-FB4356FCBB50}" srcOrd="2" destOrd="0" presId="urn:microsoft.com/office/officeart/2008/layout/LinedList"/>
    <dgm:cxn modelId="{E8C7ED7F-4250-4530-B31E-77D50A747B19}" type="presParOf" srcId="{8F9C6613-638D-4C67-9DF9-35B1A14F5B8A}" destId="{3A88C32E-0FE8-4926-B8C1-1D63290DEC4B}" srcOrd="8" destOrd="0" presId="urn:microsoft.com/office/officeart/2008/layout/LinedList"/>
    <dgm:cxn modelId="{5E1DE7B4-FEAE-40F8-B1B1-7CC16EFE988B}" type="presParOf" srcId="{8F9C6613-638D-4C67-9DF9-35B1A14F5B8A}" destId="{05582AB1-5A3E-45A6-93BD-FBCBCB81CF2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D9217-DC7E-4C00-8998-B15F470F7D46}">
      <dsp:nvSpPr>
        <dsp:cNvPr id="0" name=""/>
        <dsp:cNvSpPr/>
      </dsp:nvSpPr>
      <dsp:spPr>
        <a:xfrm>
          <a:off x="0" y="0"/>
          <a:ext cx="113926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E8A4B-9881-467A-BC5A-8306F7CD20AE}">
      <dsp:nvSpPr>
        <dsp:cNvPr id="0" name=""/>
        <dsp:cNvSpPr/>
      </dsp:nvSpPr>
      <dsp:spPr>
        <a:xfrm>
          <a:off x="0" y="0"/>
          <a:ext cx="4270918" cy="3594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4100" kern="1200" dirty="0"/>
            <a:t>Somos una colaboración Interdisciplinaria de Ingeniería</a:t>
          </a:r>
          <a:endParaRPr lang="en-US" sz="4100" kern="1200" dirty="0"/>
        </a:p>
      </dsp:txBody>
      <dsp:txXfrm>
        <a:off x="0" y="0"/>
        <a:ext cx="4270918" cy="3594205"/>
      </dsp:txXfrm>
    </dsp:sp>
    <dsp:sp modelId="{8B38FA06-0BC9-44C9-BCF8-DBEBCDC6711F}">
      <dsp:nvSpPr>
        <dsp:cNvPr id="0" name=""/>
        <dsp:cNvSpPr/>
      </dsp:nvSpPr>
      <dsp:spPr>
        <a:xfrm>
          <a:off x="4404426" y="56159"/>
          <a:ext cx="6986915" cy="1123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5300" kern="1200" noProof="0" dirty="0"/>
            <a:t>Proceso</a:t>
          </a:r>
        </a:p>
      </dsp:txBody>
      <dsp:txXfrm>
        <a:off x="4404426" y="56159"/>
        <a:ext cx="6986915" cy="1123189"/>
      </dsp:txXfrm>
    </dsp:sp>
    <dsp:sp modelId="{44B7546A-1273-4957-A0C0-B2841E46C26F}">
      <dsp:nvSpPr>
        <dsp:cNvPr id="0" name=""/>
        <dsp:cNvSpPr/>
      </dsp:nvSpPr>
      <dsp:spPr>
        <a:xfrm>
          <a:off x="4270918" y="1179348"/>
          <a:ext cx="7120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B7BF7-C86E-451B-A079-7F1D8D2643AC}">
      <dsp:nvSpPr>
        <dsp:cNvPr id="0" name=""/>
        <dsp:cNvSpPr/>
      </dsp:nvSpPr>
      <dsp:spPr>
        <a:xfrm>
          <a:off x="4404426" y="1235507"/>
          <a:ext cx="6986915" cy="1123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5300" kern="1200" noProof="0" dirty="0"/>
            <a:t>Automatización</a:t>
          </a:r>
        </a:p>
      </dsp:txBody>
      <dsp:txXfrm>
        <a:off x="4404426" y="1235507"/>
        <a:ext cx="6986915" cy="1123189"/>
      </dsp:txXfrm>
    </dsp:sp>
    <dsp:sp modelId="{B05C3991-2C3F-4029-8D77-9D57093FDAB2}">
      <dsp:nvSpPr>
        <dsp:cNvPr id="0" name=""/>
        <dsp:cNvSpPr/>
      </dsp:nvSpPr>
      <dsp:spPr>
        <a:xfrm>
          <a:off x="4270918" y="2358697"/>
          <a:ext cx="7120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128A2-8294-417E-82B5-58C1ED62F4E7}">
      <dsp:nvSpPr>
        <dsp:cNvPr id="0" name=""/>
        <dsp:cNvSpPr/>
      </dsp:nvSpPr>
      <dsp:spPr>
        <a:xfrm>
          <a:off x="4404426" y="2414856"/>
          <a:ext cx="6986915" cy="1123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5300" kern="1200" dirty="0"/>
            <a:t>Ingeniería</a:t>
          </a:r>
          <a:endParaRPr lang="en-US" sz="5300" kern="1200" dirty="0"/>
        </a:p>
      </dsp:txBody>
      <dsp:txXfrm>
        <a:off x="4404426" y="2414856"/>
        <a:ext cx="6986915" cy="1123189"/>
      </dsp:txXfrm>
    </dsp:sp>
    <dsp:sp modelId="{3A88C32E-0FE8-4926-B8C1-1D63290DEC4B}">
      <dsp:nvSpPr>
        <dsp:cNvPr id="0" name=""/>
        <dsp:cNvSpPr/>
      </dsp:nvSpPr>
      <dsp:spPr>
        <a:xfrm>
          <a:off x="4270918" y="3538045"/>
          <a:ext cx="7120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FF24A-9898-417B-AF0B-FD0448ECD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Ingeniería en Procesos alimenticias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736157-F9B1-4CB4-A4FA-38A5D0964C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78183" y="3076645"/>
            <a:ext cx="2946963" cy="7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5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65F55-391C-48C8-B256-11A2881F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Trabajos anteriores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6D0658-4A0F-44E9-9437-27D62AB04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320727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Lourdes </a:t>
            </a:r>
            <a:r>
              <a:rPr lang="es-CL" dirty="0" err="1"/>
              <a:t>Bulk</a:t>
            </a:r>
            <a:r>
              <a:rPr lang="es-CL" dirty="0"/>
              <a:t> </a:t>
            </a:r>
            <a:r>
              <a:rPr lang="es-CL" dirty="0" err="1"/>
              <a:t>Wine</a:t>
            </a:r>
            <a:r>
              <a:rPr lang="es-CL" dirty="0"/>
              <a:t>, Isla de Maipo</a:t>
            </a:r>
          </a:p>
          <a:p>
            <a:pPr marL="0" indent="0">
              <a:buNone/>
            </a:pPr>
            <a:r>
              <a:rPr lang="es-CL" dirty="0"/>
              <a:t>Rediseño del área de Molienda, Maceración y Clarificación de UVA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BEADC5-E092-475B-A87E-5DC8DBD00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" y="3429000"/>
            <a:ext cx="7839075" cy="27130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D65182-0732-B322-6AF8-3DF717BFB8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6166" y="1066333"/>
            <a:ext cx="1508863" cy="3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7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65F55-391C-48C8-B256-11A2881F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Trabajos anteriores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6D0658-4A0F-44E9-9437-27D62AB04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08273"/>
            <a:ext cx="9613861" cy="1320727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Diseño de una planta de dilución de Alcohol a alta concentración, con consideraciones </a:t>
            </a:r>
            <a:r>
              <a:rPr lang="es-CL" dirty="0" err="1"/>
              <a:t>AtEx</a:t>
            </a:r>
            <a:r>
              <a:rPr lang="es-CL" dirty="0"/>
              <a:t> (Atmosferas Explosivas)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9D65182-0732-B322-6AF8-3DF717BFB8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6166" y="1066333"/>
            <a:ext cx="1508863" cy="3608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2313C1-0D11-442B-2350-916904D176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7818" y="2920752"/>
            <a:ext cx="7398360" cy="375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2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65F55-391C-48C8-B256-11A2881F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Trabajos anteriores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6D0658-4A0F-44E9-9437-27D62AB04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4"/>
            <a:ext cx="9613861" cy="46614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Estabilizador </a:t>
            </a:r>
            <a:r>
              <a:rPr lang="es-CL" dirty="0" err="1"/>
              <a:t>Tartarico</a:t>
            </a:r>
            <a:r>
              <a:rPr lang="es-CL" dirty="0"/>
              <a:t> de jugo de uva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4DD96ED-218C-448D-85BA-0E7B45CAB1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67" y="2861698"/>
            <a:ext cx="4371031" cy="2904619"/>
          </a:xfrm>
          <a:prstGeom prst="rect">
            <a:avLst/>
          </a:prstGeom>
        </p:spPr>
      </p:pic>
      <p:pic>
        <p:nvPicPr>
          <p:cNvPr id="9" name="Imagen 8" descr="Imagen que contiene interior, metal, cocina, lavabo&#10;&#10;Descripción generada automáticamente">
            <a:extLst>
              <a:ext uri="{FF2B5EF4-FFF2-40B4-BE49-F238E27FC236}">
                <a16:creationId xmlns:a16="http://schemas.microsoft.com/office/drawing/2014/main" id="{9802F7B5-60CF-4100-B123-66615AF7B4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814" y="1379207"/>
            <a:ext cx="3067050" cy="535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0A2B26FF-51FE-4A1B-BFBF-C4AE93F910E0}"/>
              </a:ext>
            </a:extLst>
          </p:cNvPr>
          <p:cNvSpPr/>
          <p:nvPr/>
        </p:nvSpPr>
        <p:spPr>
          <a:xfrm>
            <a:off x="4917233" y="4080933"/>
            <a:ext cx="1912581" cy="466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2576454-48B4-258C-F6C8-82DA6BD6F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6166" y="1066333"/>
            <a:ext cx="1508863" cy="3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8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8F7F0-3F0A-4DE3-89DE-865D1407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Quienes somos</a:t>
            </a:r>
          </a:p>
        </p:txBody>
      </p:sp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BBFD7F93-2D88-4A49-9445-A26BB3EC3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696451"/>
              </p:ext>
            </p:extLst>
          </p:nvPr>
        </p:nvGraphicFramePr>
        <p:xfrm>
          <a:off x="298580" y="2341983"/>
          <a:ext cx="11392677" cy="3594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ED123181-D2BD-403E-A8B3-A72055E59D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6166" y="1066333"/>
            <a:ext cx="1508863" cy="3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9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FCD93-A506-47CA-9708-ABD1FB91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Enfoque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F706F5-F31C-4924-87D6-215DB62BD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Elaboración de Diagramas de Flujo y de proceso</a:t>
            </a:r>
          </a:p>
          <a:p>
            <a:r>
              <a:rPr lang="es-CL" dirty="0"/>
              <a:t>Ingeniería Mecánica</a:t>
            </a:r>
          </a:p>
          <a:p>
            <a:r>
              <a:rPr lang="es-CL" dirty="0"/>
              <a:t>Diseño de Piping</a:t>
            </a:r>
          </a:p>
          <a:p>
            <a:r>
              <a:rPr lang="es-CL" dirty="0"/>
              <a:t>Dimensionamiento de Componentes (Intercambiadores, Bombas, etc.)</a:t>
            </a:r>
          </a:p>
          <a:p>
            <a:r>
              <a:rPr lang="es-CL" dirty="0"/>
              <a:t>Diseño de conceptos de Automatización e Instrumentación</a:t>
            </a:r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380373-9A80-497F-B715-DE24B87D4D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340" y="4219575"/>
            <a:ext cx="3955659" cy="26384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19C875-C857-E952-731F-C476E33932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6166" y="1066333"/>
            <a:ext cx="1508863" cy="3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12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7FB23-0D30-4244-BBC2-E37139B8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Servicios que Ofrecemos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29CE54-DAD9-4378-8547-97325F23B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Administración de Proyecto</a:t>
            </a:r>
          </a:p>
          <a:p>
            <a:r>
              <a:rPr lang="es-CL" dirty="0"/>
              <a:t>Elaboración de soluciones de Proceso</a:t>
            </a:r>
          </a:p>
          <a:p>
            <a:r>
              <a:rPr lang="es-CL" dirty="0"/>
              <a:t>Diagramas de Flujo y de Instrumentación (P&amp;ID)</a:t>
            </a:r>
          </a:p>
          <a:p>
            <a:r>
              <a:rPr lang="es-CL" dirty="0"/>
              <a:t>Diagramas Isométricos para el Piping</a:t>
            </a:r>
          </a:p>
          <a:p>
            <a:r>
              <a:rPr lang="es-CL" dirty="0"/>
              <a:t>Planos de fabricación y Layout</a:t>
            </a:r>
          </a:p>
          <a:p>
            <a:r>
              <a:rPr lang="es-CL" dirty="0"/>
              <a:t>Dimensionamiento y selección de Componentes (Intercambiadores de calor, Bombas, Válvulas, etc.)</a:t>
            </a:r>
          </a:p>
          <a:p>
            <a:r>
              <a:rPr lang="es-CL" dirty="0"/>
              <a:t>Diseño de Automatización y Instrumentación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1223D4-53C3-4813-BD81-5EE1AE072E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3806" y="4828724"/>
            <a:ext cx="3748194" cy="20292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65DEA79-E824-F47D-4A97-7FEFF14C61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6166" y="1066333"/>
            <a:ext cx="1508863" cy="3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3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A918E-E6E5-4890-9B4D-04AB85013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Administración de Proyectos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34EF5A-5A4D-4916-8CBF-B236C121D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Levantamiento de Requerimientos con el cliente</a:t>
            </a:r>
          </a:p>
          <a:p>
            <a:r>
              <a:rPr lang="es-CL" dirty="0"/>
              <a:t>Coordinación y Comunicación entre proveedores y cliente</a:t>
            </a:r>
          </a:p>
          <a:p>
            <a:r>
              <a:rPr lang="es-CL" dirty="0"/>
              <a:t>Planificación de ejecución de Proyectos</a:t>
            </a:r>
          </a:p>
          <a:p>
            <a:r>
              <a:rPr lang="es-CL" dirty="0"/>
              <a:t>Coordinación de Hitos y Tiempos de entrega</a:t>
            </a:r>
          </a:p>
          <a:p>
            <a:r>
              <a:rPr lang="es-CL" dirty="0"/>
              <a:t>Inspecciones y supervisión en terreno (ITO)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266311-859B-4CD8-9643-845021BCCB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6" y="4558771"/>
            <a:ext cx="3762374" cy="22992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69BD0F-411F-B948-36A2-9BB7AE3698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6166" y="1066333"/>
            <a:ext cx="1508863" cy="3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6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CC1A5-0E6C-415F-826C-1E5D0700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Diagramas de Flujo y de Proceso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D1C491-2D0F-4B27-8E41-C9CF4D482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Diagramas de Flujo e Instrumentación (P&amp;ID)</a:t>
            </a:r>
          </a:p>
          <a:p>
            <a:r>
              <a:rPr lang="es-CL" dirty="0"/>
              <a:t>Diagramas lógicas del Proceso</a:t>
            </a:r>
          </a:p>
          <a:p>
            <a:r>
              <a:rPr lang="es-CL" dirty="0"/>
              <a:t>Diagramas de Ocupación y Simultaneidad de lo Equipos</a:t>
            </a:r>
          </a:p>
          <a:p>
            <a:r>
              <a:rPr lang="es-CL" dirty="0"/>
              <a:t>Descripción de los Procesos diseñados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EE6DC7-22C4-4C69-95CA-59BF158596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03" y="4136531"/>
            <a:ext cx="4037200" cy="20698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779426-9262-4B76-B88D-AFDAF44BB9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819" y="4494959"/>
            <a:ext cx="3778331" cy="21834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1A5DC00-E195-48F2-A167-E0B56FC234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011" y="4020697"/>
            <a:ext cx="2968695" cy="26577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B0C84DC-9F65-CCDF-26C5-6C3747A9A6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6166" y="1066333"/>
            <a:ext cx="1508863" cy="3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A53F5-90ED-4868-A9D5-62DE2AE6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Diagramas Mecánicas de Fabricación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9F4D53-0A66-4734-A5E9-6399EF652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038294"/>
            <a:ext cx="9613861" cy="3599316"/>
          </a:xfrm>
        </p:spPr>
        <p:txBody>
          <a:bodyPr/>
          <a:lstStyle/>
          <a:p>
            <a:r>
              <a:rPr lang="es-CL" dirty="0"/>
              <a:t>Isométricos de la instalación y del Piping</a:t>
            </a:r>
          </a:p>
          <a:p>
            <a:r>
              <a:rPr lang="es-CL" dirty="0"/>
              <a:t>Ruteo de Piping</a:t>
            </a:r>
          </a:p>
          <a:p>
            <a:r>
              <a:rPr lang="es-CL" dirty="0"/>
              <a:t>Diseño de Parrones de Piping</a:t>
            </a:r>
          </a:p>
          <a:p>
            <a:r>
              <a:rPr lang="es-CL" dirty="0"/>
              <a:t>Diagramas de detalle para la fabricación mecánica</a:t>
            </a:r>
          </a:p>
          <a:p>
            <a:r>
              <a:rPr lang="es-CL" dirty="0"/>
              <a:t>Layout y Ubicación de los equipos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5D3A33-FE78-4E64-88E2-8DB63B87C0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354" y="4379219"/>
            <a:ext cx="3754818" cy="22268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EC36306-21D0-47EB-B503-E643364F2C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317" y="4260954"/>
            <a:ext cx="2757634" cy="244047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B8728DF-5B41-43BD-93D2-D9D370113E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226" y="4260954"/>
            <a:ext cx="3007721" cy="24681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92AF9F3-8806-20BB-2372-1A4F81578A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6166" y="1066333"/>
            <a:ext cx="1508863" cy="3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1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191E-1614-415D-AD40-B8BBA35E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Trabajos anteriores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F33FFF-3164-42EF-97DC-DA4EB266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81" y="2127326"/>
            <a:ext cx="8556985" cy="3599316"/>
          </a:xfrm>
        </p:spPr>
        <p:txBody>
          <a:bodyPr/>
          <a:lstStyle/>
          <a:p>
            <a:r>
              <a:rPr lang="es-CL" dirty="0"/>
              <a:t>Diana </a:t>
            </a:r>
            <a:r>
              <a:rPr lang="es-CL" dirty="0" err="1"/>
              <a:t>Foods</a:t>
            </a:r>
            <a:r>
              <a:rPr lang="es-CL" dirty="0"/>
              <a:t>, Paine</a:t>
            </a:r>
          </a:p>
          <a:p>
            <a:r>
              <a:rPr lang="es-CL" dirty="0"/>
              <a:t>Diseño del área de proceso de producción con la integración de maquinas Alfa Laval al proceso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1C416B-77B5-4C6C-B744-B3C32CE09F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09" y="3578131"/>
            <a:ext cx="4823690" cy="28607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E6B260-C756-406F-B65F-2FE663B5A2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869" y="4275837"/>
            <a:ext cx="4823690" cy="247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interior, metal, cocina, edificio&#10;&#10;Descripción generada automáticamente">
            <a:extLst>
              <a:ext uri="{FF2B5EF4-FFF2-40B4-BE49-F238E27FC236}">
                <a16:creationId xmlns:a16="http://schemas.microsoft.com/office/drawing/2014/main" id="{3B8C2D2D-A9B7-4917-95B7-96E35DA0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4654" y="2603966"/>
            <a:ext cx="3124200" cy="4144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 descr="Imagen que contiene interior, cocina, metal, tabla&#10;&#10;Descripción generada automáticamente">
            <a:extLst>
              <a:ext uri="{FF2B5EF4-FFF2-40B4-BE49-F238E27FC236}">
                <a16:creationId xmlns:a16="http://schemas.microsoft.com/office/drawing/2014/main" id="{678FF205-4894-4EA3-9DBC-C6CE06333F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8914" y="-28217"/>
            <a:ext cx="4488024" cy="25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606C95-EF5D-3DBC-08EF-5F33CD40B2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6166" y="1066333"/>
            <a:ext cx="1508863" cy="3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6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65F55-391C-48C8-B256-11A2881F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Trabajos anteriores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6D0658-4A0F-44E9-9437-27D62AB04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320727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Pisquera CPCH, Ovalle</a:t>
            </a:r>
          </a:p>
          <a:p>
            <a:pPr marL="0" indent="0">
              <a:buNone/>
            </a:pPr>
            <a:r>
              <a:rPr lang="es-CL" dirty="0"/>
              <a:t>Diseño de un concepto automático de preparación de mezcla de Cocteles, utilizando equipos existentes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9683B99-C022-4CBB-9BF1-0027001C43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55" y="3632126"/>
            <a:ext cx="5457751" cy="2783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B35263-DEB5-4FAE-8E29-C9233A659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3270" y="3335464"/>
            <a:ext cx="3582955" cy="3376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475F31-E3F6-49F3-9B64-6872FDA894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4439" y="4572000"/>
            <a:ext cx="3389135" cy="2170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2DA28A3-DB43-2123-38B7-0E38D6C475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6166" y="1066333"/>
            <a:ext cx="1508863" cy="3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44165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120</TotalTime>
  <Words>292</Words>
  <Application>Microsoft Office PowerPoint</Application>
  <PresentationFormat>Panorámica</PresentationFormat>
  <Paragraphs>50</Paragraphs>
  <Slides>12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Berlín</vt:lpstr>
      <vt:lpstr>Ingeniería en Procesos alimenticias</vt:lpstr>
      <vt:lpstr>Quienes somos</vt:lpstr>
      <vt:lpstr>Enfoque</vt:lpstr>
      <vt:lpstr>Servicios que Ofrecemos</vt:lpstr>
      <vt:lpstr>Administración de Proyectos</vt:lpstr>
      <vt:lpstr>Diagramas de Flujo y de Proceso </vt:lpstr>
      <vt:lpstr>Diagramas Mecánicas de Fabricación</vt:lpstr>
      <vt:lpstr>Trabajos anteriores</vt:lpstr>
      <vt:lpstr>Trabajos anteriores</vt:lpstr>
      <vt:lpstr>Trabajos anteriores</vt:lpstr>
      <vt:lpstr>Trabajos anteriores</vt:lpstr>
      <vt:lpstr>Trabajos anteriores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Stefan Hasensperling</dc:creator>
  <cp:lastModifiedBy>Stefan Hasensperling</cp:lastModifiedBy>
  <cp:revision>47</cp:revision>
  <dcterms:created xsi:type="dcterms:W3CDTF">2021-07-10T15:27:52Z</dcterms:created>
  <dcterms:modified xsi:type="dcterms:W3CDTF">2022-06-07T14:04:26Z</dcterms:modified>
</cp:coreProperties>
</file>